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0" r:id="rId2"/>
    <p:sldId id="289" r:id="rId3"/>
    <p:sldId id="263" r:id="rId4"/>
    <p:sldId id="281" r:id="rId5"/>
    <p:sldId id="261" r:id="rId6"/>
    <p:sldId id="292" r:id="rId7"/>
    <p:sldId id="262" r:id="rId8"/>
    <p:sldId id="267" r:id="rId9"/>
    <p:sldId id="280" r:id="rId10"/>
    <p:sldId id="282" r:id="rId11"/>
    <p:sldId id="283" r:id="rId12"/>
    <p:sldId id="284" r:id="rId13"/>
    <p:sldId id="285" r:id="rId14"/>
    <p:sldId id="258" r:id="rId15"/>
    <p:sldId id="260" r:id="rId16"/>
    <p:sldId id="257" r:id="rId17"/>
    <p:sldId id="286" r:id="rId18"/>
    <p:sldId id="287" r:id="rId19"/>
    <p:sldId id="288" r:id="rId20"/>
    <p:sldId id="291" r:id="rId21"/>
    <p:sldId id="293" r:id="rId22"/>
    <p:sldId id="294" r:id="rId23"/>
    <p:sldId id="259" r:id="rId24"/>
    <p:sldId id="295" r:id="rId25"/>
    <p:sldId id="268" r:id="rId26"/>
    <p:sldId id="269" r:id="rId27"/>
    <p:sldId id="27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B6414-6719-42BE-8397-0AA7CBF1AEA1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E098E-7379-4F60-A1AF-7B877F77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AF5C1-3AD0-4527-98A2-B14D776C527F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8FD4E-3C9F-4B09-A16A-CA98B6DEE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1785949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НАРОДЫ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Поволжья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4071942"/>
            <a:ext cx="3214710" cy="2252666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РУССКИЕ</a:t>
            </a:r>
          </a:p>
          <a:p>
            <a:pPr algn="l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ТАТАРЫ</a:t>
            </a:r>
          </a:p>
          <a:p>
            <a:pPr algn="l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ЧУВАШИ</a:t>
            </a:r>
          </a:p>
          <a:p>
            <a:pPr algn="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МОРДВА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4899-raskraska-Tatarskie-natsionalnie-kostyumi.jpg"/>
          <p:cNvPicPr>
            <a:picLocks noChangeAspect="1"/>
          </p:cNvPicPr>
          <p:nvPr/>
        </p:nvPicPr>
        <p:blipFill>
          <a:blip r:embed="rId2" cstate="print"/>
          <a:srcRect r="50000" b="6060"/>
          <a:stretch>
            <a:fillRect/>
          </a:stretch>
        </p:blipFill>
        <p:spPr>
          <a:xfrm>
            <a:off x="6715140" y="214290"/>
            <a:ext cx="2214546" cy="2752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скачанные файлы.jpg"/>
          <p:cNvPicPr>
            <a:picLocks noChangeAspect="1"/>
          </p:cNvPicPr>
          <p:nvPr/>
        </p:nvPicPr>
        <p:blipFill>
          <a:blip r:embed="rId3" cstate="print"/>
          <a:srcRect b="3492"/>
          <a:stretch>
            <a:fillRect/>
          </a:stretch>
        </p:blipFill>
        <p:spPr>
          <a:xfrm>
            <a:off x="357158" y="214289"/>
            <a:ext cx="2071702" cy="2635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b31e03f8982368afca371ded770fb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357562"/>
            <a:ext cx="2214578" cy="3012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пп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4229" y="3429000"/>
            <a:ext cx="2346927" cy="3095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Русская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Татарская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Мордовская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Чувашская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47664" y="1412776"/>
            <a:ext cx="5760640" cy="93610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C00000"/>
                </a:solidFill>
              </a:rPr>
              <a:t>Назовите музыкальный инструмент,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который у  каждого человека с собой</a:t>
            </a:r>
          </a:p>
          <a:p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467544" y="2924944"/>
            <a:ext cx="2664297" cy="2568659"/>
            <a:chOff x="251520" y="3429000"/>
            <a:chExt cx="2664297" cy="2568659"/>
          </a:xfrm>
        </p:grpSpPr>
        <p:sp>
          <p:nvSpPr>
            <p:cNvPr id="5" name="Прямоугольник 4"/>
            <p:cNvSpPr/>
            <p:nvPr/>
          </p:nvSpPr>
          <p:spPr>
            <a:xfrm rot="10800000" flipV="1">
              <a:off x="251520" y="3429000"/>
              <a:ext cx="266429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балалайка</a:t>
              </a:r>
              <a:endParaRPr lang="ru-RU" sz="2400" b="1" dirty="0"/>
            </a:p>
          </p:txBody>
        </p:sp>
        <p:pic>
          <p:nvPicPr>
            <p:cNvPr id="4" name="Рисунок 3" descr="9659_ced5bb01154822ac998e779480ef4d1b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560788">
              <a:off x="1066513" y="3885424"/>
              <a:ext cx="1584176" cy="2112235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3779912" y="3356992"/>
            <a:ext cx="1977497" cy="1991134"/>
            <a:chOff x="3347864" y="2492896"/>
            <a:chExt cx="1977497" cy="199113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563888" y="2492896"/>
              <a:ext cx="15841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баян</a:t>
              </a:r>
              <a:endParaRPr lang="ru-RU" sz="2400" b="1" dirty="0"/>
            </a:p>
          </p:txBody>
        </p:sp>
        <p:pic>
          <p:nvPicPr>
            <p:cNvPr id="7" name="Рисунок 6" descr="2-z18-01cd46df-d2f8-450c-9899-f9c3a49d8024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7864" y="2924944"/>
              <a:ext cx="1977497" cy="1559086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6588224" y="2996952"/>
            <a:ext cx="2016224" cy="2101914"/>
            <a:chOff x="6084168" y="2708920"/>
            <a:chExt cx="1887655" cy="202990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084168" y="2708920"/>
              <a:ext cx="15841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dirty="0" smtClean="0"/>
                <a:t>       </a:t>
              </a:r>
              <a:r>
                <a:rPr lang="ru-RU" sz="2400" b="1" dirty="0" smtClean="0"/>
                <a:t>голос</a:t>
              </a:r>
            </a:p>
          </p:txBody>
        </p:sp>
        <p:pic>
          <p:nvPicPr>
            <p:cNvPr id="9" name="Рисунок 8" descr="46263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228184" y="3356992"/>
              <a:ext cx="1743639" cy="1381834"/>
            </a:xfrm>
            <a:prstGeom prst="rect">
              <a:avLst/>
            </a:prstGeom>
          </p:spPr>
        </p:pic>
      </p:grpSp>
      <p:pic>
        <p:nvPicPr>
          <p:cNvPr id="13" name="Рисунок 12" descr="109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1124744"/>
            <a:ext cx="1039906" cy="1296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59632" y="1628800"/>
            <a:ext cx="6336704" cy="86409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Назовите прибор, с помощью которого в старину слушали музыку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fe6a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284984"/>
            <a:ext cx="1864008" cy="3018636"/>
          </a:xfrm>
          <a:prstGeom prst="rect">
            <a:avLst/>
          </a:prstGeom>
        </p:spPr>
      </p:pic>
      <p:pic>
        <p:nvPicPr>
          <p:cNvPr id="4" name="магнитофон" descr="SR-4328-_67809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3429000"/>
            <a:ext cx="1803632" cy="1661845"/>
          </a:xfrm>
          <a:prstGeom prst="rect">
            <a:avLst/>
          </a:prstGeom>
        </p:spPr>
      </p:pic>
      <p:pic>
        <p:nvPicPr>
          <p:cNvPr id="6" name="телефон" descr="___20130309_192988297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4581128"/>
            <a:ext cx="2104341" cy="13681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20072" y="616530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граммофон</a:t>
            </a:r>
            <a:endParaRPr lang="ru-RU" b="1" dirty="0"/>
          </a:p>
        </p:txBody>
      </p:sp>
      <p:pic>
        <p:nvPicPr>
          <p:cNvPr id="8" name="Рисунок 7" descr="109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4368" y="1556792"/>
            <a:ext cx="693271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556792"/>
            <a:ext cx="7992888" cy="720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русский </a:t>
            </a:r>
            <a:r>
              <a:rPr lang="ru-RU" b="1" dirty="0" smtClean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узыкальный инструмент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340768"/>
            <a:ext cx="924361" cy="1152128"/>
          </a:xfrm>
          <a:prstGeom prst="rect">
            <a:avLst/>
          </a:prstGeom>
        </p:spPr>
      </p:pic>
      <p:pic>
        <p:nvPicPr>
          <p:cNvPr id="15" name="балалайка" descr="https://schci.ru/sites/default/files/folklor/balalai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717032"/>
            <a:ext cx="1677377" cy="23762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думба" descr="https://images.kz.prom.st/40322022_w640_h640_bas-domb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24944"/>
            <a:ext cx="1546147" cy="233932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айга" descr="https://i.pinimg.com/736x/b3/ed/25/b3ed2583399e84b043990cd425603f34--his-travel-one-ba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5064"/>
            <a:ext cx="1511541" cy="2376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палнай" descr="https://img0.liveinternet.ru/images/attach/c/2/66/637/66637725_16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6" b="4226"/>
          <a:stretch/>
        </p:blipFill>
        <p:spPr bwMode="auto">
          <a:xfrm>
            <a:off x="683568" y="3212976"/>
            <a:ext cx="1779697" cy="2268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772816"/>
            <a:ext cx="7992888" cy="5040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</a:t>
            </a:r>
            <a:r>
              <a:rPr lang="ru-RU" b="1" dirty="0" smtClean="0">
                <a:solidFill>
                  <a:srgbClr val="C00000"/>
                </a:solidFill>
              </a:rPr>
              <a:t>татарский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узыкальный инструмент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1412776"/>
            <a:ext cx="924361" cy="1152128"/>
          </a:xfrm>
          <a:prstGeom prst="rect">
            <a:avLst/>
          </a:prstGeom>
        </p:spPr>
      </p:pic>
      <p:pic>
        <p:nvPicPr>
          <p:cNvPr id="15" name="балалайка" descr="https://schci.ru/sites/default/files/folklor/balalai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33056"/>
            <a:ext cx="1677377" cy="23762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думба" descr="https://images.kz.prom.st/40322022_w640_h640_bas-domb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36912"/>
            <a:ext cx="1546147" cy="233932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айга" descr="https://i.pinimg.com/736x/b3/ed/25/b3ed2583399e84b043990cd425603f34--his-travel-one-ba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032"/>
            <a:ext cx="1511541" cy="2376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палнай" descr="https://img0.liveinternet.ru/images/attach/c/2/66/637/66637725_16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6" b="4226"/>
          <a:stretch/>
        </p:blipFill>
        <p:spPr bwMode="auto">
          <a:xfrm>
            <a:off x="467544" y="2924944"/>
            <a:ext cx="1779697" cy="2268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1844824"/>
            <a:ext cx="7344816" cy="6480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</a:t>
            </a:r>
            <a:r>
              <a:rPr lang="ru-RU" b="1" dirty="0" smtClean="0">
                <a:solidFill>
                  <a:srgbClr val="C00000"/>
                </a:solidFill>
              </a:rPr>
              <a:t>чувашский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узыкальный инструмент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344" y="1628800"/>
            <a:ext cx="924361" cy="1152128"/>
          </a:xfrm>
          <a:prstGeom prst="rect">
            <a:avLst/>
          </a:prstGeom>
        </p:spPr>
      </p:pic>
      <p:pic>
        <p:nvPicPr>
          <p:cNvPr id="15" name="балалайка" descr="https://schci.ru/sites/default/files/folklor/balalai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1677377" cy="23762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думба" descr="https://images.kz.prom.st/40322022_w640_h640_bas-domb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4"/>
            <a:ext cx="1546147" cy="233932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айга" descr="https://i.pinimg.com/736x/b3/ed/25/b3ed2583399e84b043990cd425603f34--his-travel-one-ba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1511541" cy="2376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палнай" descr="https://img0.liveinternet.ru/images/attach/c/2/66/637/66637725_16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6" b="4226"/>
          <a:stretch/>
        </p:blipFill>
        <p:spPr bwMode="auto">
          <a:xfrm>
            <a:off x="7092280" y="3717032"/>
            <a:ext cx="1779697" cy="2268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772816"/>
            <a:ext cx="7128792" cy="57606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</a:t>
            </a:r>
            <a:r>
              <a:rPr lang="ru-RU" b="1" dirty="0" smtClean="0">
                <a:solidFill>
                  <a:srgbClr val="C00000"/>
                </a:solidFill>
              </a:rPr>
              <a:t>мордовский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узыкальный инструмент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344" y="1772816"/>
            <a:ext cx="924361" cy="1152128"/>
          </a:xfrm>
          <a:prstGeom prst="rect">
            <a:avLst/>
          </a:prstGeom>
        </p:spPr>
      </p:pic>
      <p:pic>
        <p:nvPicPr>
          <p:cNvPr id="15" name="балалайка" descr="https://schci.ru/sites/default/files/folklor/balalai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861048"/>
            <a:ext cx="1677377" cy="23762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думба" descr="https://images.kz.prom.st/40322022_w640_h640_bas-domb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933056"/>
            <a:ext cx="1546147" cy="233932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айга" descr="https://i.pinimg.com/736x/b3/ed/25/b3ed2583399e84b043990cd425603f34--his-travel-one-ba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64904"/>
            <a:ext cx="1511541" cy="2376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палнатай" descr="https://img0.liveinternet.ru/images/attach/c/2/66/637/66637725_16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6" b="4226"/>
          <a:stretch/>
        </p:blipFill>
        <p:spPr bwMode="auto">
          <a:xfrm>
            <a:off x="755576" y="2780928"/>
            <a:ext cx="1779697" cy="2268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Найди пару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скачанные файлы.jpg"/>
          <p:cNvPicPr>
            <a:picLocks noChangeAspect="1"/>
          </p:cNvPicPr>
          <p:nvPr/>
        </p:nvPicPr>
        <p:blipFill>
          <a:blip r:embed="rId2" cstate="print"/>
          <a:srcRect r="47863" b="3492"/>
          <a:stretch>
            <a:fillRect/>
          </a:stretch>
        </p:blipFill>
        <p:spPr>
          <a:xfrm>
            <a:off x="899592" y="692696"/>
            <a:ext cx="1080120" cy="2635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скачанные файлы.jpg"/>
          <p:cNvPicPr>
            <a:picLocks noChangeAspect="1"/>
          </p:cNvPicPr>
          <p:nvPr/>
        </p:nvPicPr>
        <p:blipFill>
          <a:blip r:embed="rId2" cstate="print"/>
          <a:srcRect l="48661" b="3492"/>
          <a:stretch>
            <a:fillRect/>
          </a:stretch>
        </p:blipFill>
        <p:spPr>
          <a:xfrm>
            <a:off x="5292080" y="1484784"/>
            <a:ext cx="1063590" cy="2635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899-raskraska-Tatarskie-natsionalnie-kostyumi.jpg"/>
          <p:cNvPicPr>
            <a:picLocks noChangeAspect="1"/>
          </p:cNvPicPr>
          <p:nvPr/>
        </p:nvPicPr>
        <p:blipFill>
          <a:blip r:embed="rId3" cstate="print"/>
          <a:srcRect l="26399" r="50000" b="6060"/>
          <a:stretch>
            <a:fillRect/>
          </a:stretch>
        </p:blipFill>
        <p:spPr>
          <a:xfrm>
            <a:off x="7452320" y="1052736"/>
            <a:ext cx="1045318" cy="2752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4899-raskraska-Tatarskie-natsionalnie-kostyumi.jpg"/>
          <p:cNvPicPr>
            <a:picLocks noChangeAspect="1"/>
          </p:cNvPicPr>
          <p:nvPr/>
        </p:nvPicPr>
        <p:blipFill>
          <a:blip r:embed="rId3" cstate="print"/>
          <a:srcRect r="72361" b="6060"/>
          <a:stretch>
            <a:fillRect/>
          </a:stretch>
        </p:blipFill>
        <p:spPr>
          <a:xfrm>
            <a:off x="3851920" y="3789040"/>
            <a:ext cx="1224136" cy="2752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b31e03f8982368afca371ded770fb53.jpg"/>
          <p:cNvPicPr>
            <a:picLocks noChangeAspect="1"/>
          </p:cNvPicPr>
          <p:nvPr/>
        </p:nvPicPr>
        <p:blipFill>
          <a:blip r:embed="rId4" cstate="print"/>
          <a:srcRect r="47975"/>
          <a:stretch>
            <a:fillRect/>
          </a:stretch>
        </p:blipFill>
        <p:spPr>
          <a:xfrm>
            <a:off x="7991872" y="3845040"/>
            <a:ext cx="1152128" cy="3012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b31e03f8982368afca371ded770fb53.jpg"/>
          <p:cNvPicPr>
            <a:picLocks noChangeAspect="1"/>
          </p:cNvPicPr>
          <p:nvPr/>
        </p:nvPicPr>
        <p:blipFill>
          <a:blip r:embed="rId4" cstate="print"/>
          <a:srcRect l="47229"/>
          <a:stretch>
            <a:fillRect/>
          </a:stretch>
        </p:blipFill>
        <p:spPr>
          <a:xfrm>
            <a:off x="827584" y="3501008"/>
            <a:ext cx="1168658" cy="3012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пп.jpg"/>
          <p:cNvPicPr>
            <a:picLocks noChangeAspect="1"/>
          </p:cNvPicPr>
          <p:nvPr/>
        </p:nvPicPr>
        <p:blipFill>
          <a:blip r:embed="rId5" cstate="print"/>
          <a:srcRect r="50909"/>
          <a:stretch>
            <a:fillRect/>
          </a:stretch>
        </p:blipFill>
        <p:spPr>
          <a:xfrm>
            <a:off x="6228184" y="3284984"/>
            <a:ext cx="1152128" cy="3095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пп.jpg"/>
          <p:cNvPicPr>
            <a:picLocks noChangeAspect="1"/>
          </p:cNvPicPr>
          <p:nvPr/>
        </p:nvPicPr>
        <p:blipFill>
          <a:blip r:embed="rId5" cstate="print"/>
          <a:srcRect l="49091"/>
          <a:stretch>
            <a:fillRect/>
          </a:stretch>
        </p:blipFill>
        <p:spPr>
          <a:xfrm>
            <a:off x="2483768" y="1556792"/>
            <a:ext cx="1194799" cy="3095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109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8264" y="188640"/>
            <a:ext cx="751043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556792"/>
            <a:ext cx="8136904" cy="72008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татарский нарядный женский </a:t>
            </a:r>
            <a:r>
              <a:rPr lang="ru-RU" b="1" dirty="0" smtClean="0">
                <a:solidFill>
                  <a:srgbClr val="C00000"/>
                </a:solidFill>
              </a:rPr>
              <a:t>головной убор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4408" y="1340768"/>
            <a:ext cx="693271" cy="864096"/>
          </a:xfrm>
          <a:prstGeom prst="rect">
            <a:avLst/>
          </a:prstGeom>
        </p:spPr>
      </p:pic>
      <p:pic>
        <p:nvPicPr>
          <p:cNvPr id="11" name="Содержимое 3" descr="e90a94bf256a50c33cc4cbd7aeffca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2852936"/>
            <a:ext cx="230895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3429000"/>
            <a:ext cx="1944216" cy="2237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ages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2996952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556792"/>
            <a:ext cx="8136904" cy="72008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чувашский нарядный женский </a:t>
            </a:r>
            <a:r>
              <a:rPr lang="ru-RU" b="1" dirty="0" smtClean="0">
                <a:solidFill>
                  <a:srgbClr val="C00000"/>
                </a:solidFill>
              </a:rPr>
              <a:t>головной убор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4408" y="1340768"/>
            <a:ext cx="693271" cy="864096"/>
          </a:xfrm>
          <a:prstGeom prst="rect">
            <a:avLst/>
          </a:prstGeom>
        </p:spPr>
      </p:pic>
      <p:pic>
        <p:nvPicPr>
          <p:cNvPr id="11" name="Содержимое 3" descr="e90a94bf256a50c33cc4cbd7aeffca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2132856"/>
            <a:ext cx="230895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3717032"/>
            <a:ext cx="1944216" cy="2237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ages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3573016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556792"/>
            <a:ext cx="8136904" cy="72008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Найди русский нарядный женский </a:t>
            </a:r>
            <a:r>
              <a:rPr lang="ru-RU" b="1" dirty="0" smtClean="0">
                <a:solidFill>
                  <a:srgbClr val="C00000"/>
                </a:solidFill>
              </a:rPr>
              <a:t>головной убор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4408" y="1340768"/>
            <a:ext cx="693271" cy="864096"/>
          </a:xfrm>
          <a:prstGeom prst="rect">
            <a:avLst/>
          </a:prstGeom>
        </p:spPr>
      </p:pic>
      <p:pic>
        <p:nvPicPr>
          <p:cNvPr id="11" name="Содержимое 3" descr="e90a94bf256a50c33cc4cbd7aeffca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2708920"/>
            <a:ext cx="230895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2708920"/>
            <a:ext cx="1944216" cy="2237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ages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3645024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4287695_1498816791_595620f2aef24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267744" y="2039965"/>
            <a:ext cx="4437063" cy="3261243"/>
          </a:xfrm>
        </p:spPr>
      </p:pic>
      <p:sp>
        <p:nvSpPr>
          <p:cNvPr id="5" name="Прямоугольник 4"/>
          <p:cNvSpPr/>
          <p:nvPr/>
        </p:nvSpPr>
        <p:spPr>
          <a:xfrm>
            <a:off x="1331640" y="836712"/>
            <a:ext cx="7272808" cy="9361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800" b="1" dirty="0" smtClean="0"/>
              <a:t>Что в праздник Троицы </a:t>
            </a:r>
            <a:r>
              <a:rPr lang="ru-RU" sz="2800" b="1" dirty="0" smtClean="0"/>
              <a:t>русские девушки </a:t>
            </a:r>
            <a:r>
              <a:rPr lang="ru-RU" sz="2800" b="1" dirty="0" smtClean="0"/>
              <a:t>с </a:t>
            </a:r>
            <a:r>
              <a:rPr lang="ru-RU" sz="2800" b="1" dirty="0" smtClean="0"/>
              <a:t>пением украшали </a:t>
            </a:r>
            <a:r>
              <a:rPr lang="ru-RU" sz="2800" b="1" dirty="0" smtClean="0"/>
              <a:t>ветками берёзы?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115616" y="3356992"/>
            <a:ext cx="1728192" cy="756664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крышу</a:t>
            </a:r>
            <a:endParaRPr lang="ru-RU" sz="2400" b="1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491880" y="5301208"/>
            <a:ext cx="172819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крыльцо</a:t>
            </a:r>
            <a:endParaRPr lang="ru-RU" sz="2400" b="1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228184" y="3501008"/>
            <a:ext cx="1728192" cy="756664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колодец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5" y="1700808"/>
            <a:ext cx="151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сопелка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700808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жалейка</a:t>
            </a:r>
            <a:endParaRPr lang="ru-RU" dirty="0"/>
          </a:p>
        </p:txBody>
      </p:sp>
      <p:pic>
        <p:nvPicPr>
          <p:cNvPr id="13" name="Picture 2" descr="C:\Users\люся\Desktop\img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628800"/>
            <a:ext cx="8460432" cy="7200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Какой главный приз получает победитель </a:t>
            </a:r>
            <a:r>
              <a:rPr lang="ru-RU" b="1" dirty="0" err="1" smtClean="0">
                <a:solidFill>
                  <a:srgbClr val="C00000"/>
                </a:solidFill>
              </a:rPr>
              <a:t>куреша</a:t>
            </a:r>
            <a:r>
              <a:rPr lang="ru-RU" b="1" dirty="0" smtClean="0">
                <a:solidFill>
                  <a:srgbClr val="C00000"/>
                </a:solidFill>
              </a:rPr>
              <a:t> (батыр)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4408" y="1340768"/>
            <a:ext cx="693271" cy="864096"/>
          </a:xfrm>
          <a:prstGeom prst="rect">
            <a:avLst/>
          </a:prstGeom>
        </p:spPr>
      </p:pic>
      <p:pic>
        <p:nvPicPr>
          <p:cNvPr id="38914" name="Picture 2" descr="https://im0-tub-ru.yandex.net/i?id=2a7d2303bcca6434caf18b4be69c0594&amp;n=13&amp;exp=1"/>
          <p:cNvPicPr>
            <a:picLocks noChangeAspect="1" noChangeArrowheads="1"/>
          </p:cNvPicPr>
          <p:nvPr/>
        </p:nvPicPr>
        <p:blipFill>
          <a:blip r:embed="rId4" cstate="print"/>
          <a:srcRect b="12589"/>
          <a:stretch>
            <a:fillRect/>
          </a:stretch>
        </p:blipFill>
        <p:spPr bwMode="auto">
          <a:xfrm>
            <a:off x="5580112" y="2420888"/>
            <a:ext cx="2736304" cy="3416912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8916" name="Picture 4" descr="https://www.art-teachers.ru/imgbig.php?f=./image/gallery/41/gallery1/1545683862_7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780928"/>
            <a:ext cx="3503590" cy="2736304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8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/>
              <a:t>     </a:t>
            </a:r>
            <a:r>
              <a:rPr lang="ru-RU" b="1" dirty="0" smtClean="0">
                <a:solidFill>
                  <a:srgbClr val="C00000"/>
                </a:solidFill>
              </a:rPr>
              <a:t>Доскажи пословицу…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192.750x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412776"/>
            <a:ext cx="5706606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1095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296" y="260648"/>
            <a:ext cx="751043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285728"/>
            <a:ext cx="2286016" cy="5000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Бедный песни поет,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29520" y="214290"/>
            <a:ext cx="1500198" cy="4286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chemeClr val="tx1"/>
                </a:solidFill>
              </a:rPr>
              <a:t>а песня- работу.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1142984"/>
            <a:ext cx="2714644" cy="5715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Беседа дорогу коротает,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00892" y="4071942"/>
            <a:ext cx="1785950" cy="5715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 у кого голос  хорош.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2143116"/>
            <a:ext cx="2000264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 всяк весел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15206" y="2428868"/>
            <a:ext cx="1571636" cy="50006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     не накормишь.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3143248"/>
            <a:ext cx="2071702" cy="64294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Пой песню тот 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8016" y="3214686"/>
            <a:ext cx="1928826" cy="5715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chemeClr val="tx1"/>
                </a:solidFill>
              </a:rPr>
              <a:t>а богатый только слушает.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4500570"/>
            <a:ext cx="1928826" cy="50006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Песней коня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72396" y="5572140"/>
            <a:ext cx="1357322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 кто поет.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5500702"/>
            <a:ext cx="2214578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Соловья за песни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00892" y="1643050"/>
            <a:ext cx="1357322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 smtClean="0"/>
              <a:t>                </a:t>
            </a:r>
            <a:r>
              <a:rPr lang="ru-RU" dirty="0" smtClean="0">
                <a:solidFill>
                  <a:schemeClr val="tx1"/>
                </a:solidFill>
              </a:rPr>
              <a:t>кормят.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071802" y="357166"/>
            <a:ext cx="1214446" cy="4286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143372" y="1214422"/>
            <a:ext cx="978408" cy="4286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3071802" y="2143116"/>
            <a:ext cx="978408" cy="4286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571736" y="3286124"/>
            <a:ext cx="978408" cy="4286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428860" y="4572008"/>
            <a:ext cx="978408" cy="4286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571736" y="5500702"/>
            <a:ext cx="978408" cy="4286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hello_html_m3863f54b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571744"/>
            <a:ext cx="2472680" cy="2076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C -0.004 -0.10324 -0.00799 -0.20625 -0.0099 -0.27106 C -0.01181 -0.33588 0.03593 -0.36551 -0.01163 -0.38889 C -0.0592 -0.41227 -0.2474 -0.40764 -0.29497 -0.4111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2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C -0.10694 0.06505 -0.21371 0.1301 -0.25347 0.15348 C -0.29323 0.17686 -0.2658 0.15834 -0.23837 0.14005 " pathEditMode="relative" ptsTypes="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C -0.15469 -0.20671 -0.3092 -0.41319 -0.37084 -0.4958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2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62 0.03055 C -0.27586 -0.03426 -0.36076 -0.09908 -0.39461 -0.1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-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C -0.175 0.12685 -0.35 0.2537 -0.41996 0.3044 " pathEditMode="relative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63 0.06666 C -0.11459 0.27407 -0.31563 0.48148 -0.39497 0.5643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Благодарю за внимание!</a:t>
            </a:r>
            <a:endParaRPr lang="ru-RU" b="1" dirty="0"/>
          </a:p>
        </p:txBody>
      </p:sp>
      <p:pic>
        <p:nvPicPr>
          <p:cNvPr id="4" name="Содержимое 3" descr="depositphotos_7580605----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59" y="1428736"/>
            <a:ext cx="4423603" cy="44236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84784"/>
            <a:ext cx="8208912" cy="21602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Собирается народ, он и пляшет , и поет.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Песни бодрые, живые, эти песни…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4" name="Овал 3"/>
          <p:cNvSpPr/>
          <p:nvPr/>
        </p:nvSpPr>
        <p:spPr>
          <a:xfrm rot="20357039">
            <a:off x="1009255" y="2601527"/>
            <a:ext cx="2514437" cy="1486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плясовые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 rot="764032">
            <a:off x="5705913" y="2614160"/>
            <a:ext cx="2566333" cy="14278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заводные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91880" y="4581128"/>
            <a:ext cx="235745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озорные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6376" y="836712"/>
            <a:ext cx="751043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Как называется русский танец в </a:t>
            </a:r>
            <a:r>
              <a:rPr lang="ru-RU" sz="3600" b="1" dirty="0" smtClean="0">
                <a:solidFill>
                  <a:srgbClr val="C00000"/>
                </a:solidFill>
              </a:rPr>
              <a:t>кругу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14414" y="1285860"/>
            <a:ext cx="2857520" cy="2071702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«яблочко»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14678" y="3286124"/>
            <a:ext cx="2928958" cy="2214578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хоровод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572132" y="1357298"/>
            <a:ext cx="2928958" cy="2214578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blipFill>
                  <a:blip r:embed="rId6"/>
                  <a:stretch>
                    <a:fillRect/>
                  </a:stretch>
                </a:blipFill>
              </a:rPr>
              <a:t>барыня</a:t>
            </a:r>
            <a:endParaRPr lang="ru-RU" dirty="0">
              <a:blipFill>
                <a:blip r:embed="rId6"/>
                <a:stretch>
                  <a:fillRect/>
                </a:stretch>
              </a:blip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388" y="2214554"/>
            <a:ext cx="1500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«Барыня»</a:t>
            </a:r>
            <a:endParaRPr lang="ru-RU" sz="2000" b="1" dirty="0"/>
          </a:p>
        </p:txBody>
      </p:sp>
      <p:pic>
        <p:nvPicPr>
          <p:cNvPr id="8" name="Рисунок 7" descr="1095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72400" y="404664"/>
            <a:ext cx="751043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На какой картинке танцуют мордовский танец «</a:t>
            </a:r>
            <a:r>
              <a:rPr lang="ru-RU" sz="3600" b="1" dirty="0" err="1" smtClean="0">
                <a:solidFill>
                  <a:srgbClr val="C00000"/>
                </a:solidFill>
              </a:rPr>
              <a:t>вадря</a:t>
            </a:r>
            <a:r>
              <a:rPr lang="ru-RU" sz="3600" b="1" dirty="0" smtClean="0">
                <a:solidFill>
                  <a:srgbClr val="C00000"/>
                </a:solidFill>
              </a:rPr>
              <a:t>»?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1095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8384" y="620688"/>
            <a:ext cx="751043" cy="1080120"/>
          </a:xfrm>
          <a:prstGeom prst="rect">
            <a:avLst/>
          </a:prstGeom>
        </p:spPr>
      </p:pic>
      <p:pic>
        <p:nvPicPr>
          <p:cNvPr id="1026" name="Picture 2" descr="https://i.ytimg.com/vi/MCeUowGuLhM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844824"/>
            <a:ext cx="3800423" cy="2520280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https://www.kzn.ru/upload/iblock/83d/print_593340_6363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2564904"/>
            <a:ext cx="3549080" cy="2592288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Какое название носит специальная рождественская песня?</a:t>
            </a:r>
            <a:endParaRPr lang="ru-RU" sz="3600" b="1" dirty="0"/>
          </a:p>
        </p:txBody>
      </p:sp>
      <p:pic>
        <p:nvPicPr>
          <p:cNvPr id="8" name="Содержимое 7" descr="depositphotos_30636417-stock-illustration-welcome-to-russia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672" y="2348880"/>
            <a:ext cx="5904656" cy="4178857"/>
          </a:xfrm>
        </p:spPr>
      </p:pic>
      <p:sp>
        <p:nvSpPr>
          <p:cNvPr id="5" name="Овал 4"/>
          <p:cNvSpPr/>
          <p:nvPr/>
        </p:nvSpPr>
        <p:spPr>
          <a:xfrm>
            <a:off x="395536" y="1484784"/>
            <a:ext cx="220028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частушка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63888" y="1916832"/>
            <a:ext cx="220028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колядка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88224" y="1556792"/>
            <a:ext cx="220028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веснянка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preview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2204864"/>
            <a:ext cx="2244969" cy="3384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6912768" cy="2857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Какой из перечисленных писателей был одним из первых собирателей русских </a:t>
            </a:r>
            <a:r>
              <a:rPr lang="ru-RU" sz="3600" b="1" dirty="0" smtClean="0">
                <a:solidFill>
                  <a:srgbClr val="C00000"/>
                </a:solidFill>
              </a:rPr>
              <a:t>песен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5786454"/>
            <a:ext cx="2286016" cy="70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Тургенев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5857892"/>
            <a:ext cx="2428892" cy="70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Пушкин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43636" y="5786454"/>
            <a:ext cx="2428892" cy="70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Лермонтов</a:t>
            </a:r>
            <a:endParaRPr lang="ru-RU" sz="2800" dirty="0"/>
          </a:p>
        </p:txBody>
      </p:sp>
      <p:pic>
        <p:nvPicPr>
          <p:cNvPr id="11" name="Рисунок 10" descr="А.-С.-Пушкин-768x10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132856"/>
            <a:ext cx="2448272" cy="34492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 descr="Пор_АП.jpg"/>
          <p:cNvPicPr>
            <a:picLocks noChangeAspect="1"/>
          </p:cNvPicPr>
          <p:nvPr/>
        </p:nvPicPr>
        <p:blipFill>
          <a:blip r:embed="rId5" cstate="print"/>
          <a:srcRect b="11151"/>
          <a:stretch>
            <a:fillRect/>
          </a:stretch>
        </p:blipFill>
        <p:spPr>
          <a:xfrm>
            <a:off x="6084168" y="2132856"/>
            <a:ext cx="2357158" cy="34563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 descr="1095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12" y="548680"/>
            <a:ext cx="751043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3744416" cy="79208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Угадай на каком языке прозвучала песня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large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700808"/>
            <a:ext cx="3815532" cy="4225871"/>
          </a:xfrm>
        </p:spPr>
      </p:pic>
      <p:pic>
        <p:nvPicPr>
          <p:cNvPr id="5" name="Рисунок 4" descr="1095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6" y="2420888"/>
            <a:ext cx="1039906" cy="1296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239</Words>
  <Application>Microsoft Office PowerPoint</Application>
  <PresentationFormat>Экран (4:3)</PresentationFormat>
  <Paragraphs>83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НАРОДЫ  Поволжья</vt:lpstr>
      <vt:lpstr>Найди пару</vt:lpstr>
      <vt:lpstr>Собирается народ, он и пляшет , и поет. Песни бодрые, живые, эти песни… </vt:lpstr>
      <vt:lpstr>Слайд 4</vt:lpstr>
      <vt:lpstr> Как называется русский танец в кругу</vt:lpstr>
      <vt:lpstr> На какой картинке танцуют мордовский танец «вадря»?</vt:lpstr>
      <vt:lpstr>Какое название носит специальная рождественская песня?</vt:lpstr>
      <vt:lpstr>Какой из перечисленных писателей был одним из первых собирателей русских песен </vt:lpstr>
      <vt:lpstr>Угадай на каком языке прозвучала песня</vt:lpstr>
      <vt:lpstr>Русская</vt:lpstr>
      <vt:lpstr>Татарская</vt:lpstr>
      <vt:lpstr>Мордовская</vt:lpstr>
      <vt:lpstr>Чувашская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     Доскажи пословицу…</vt:lpstr>
      <vt:lpstr>Слайд 26</vt:lpstr>
      <vt:lpstr>Благодарю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Что я знаю о русской народной песне?»</dc:title>
  <dc:creator>User</dc:creator>
  <cp:lastModifiedBy>User</cp:lastModifiedBy>
  <cp:revision>77</cp:revision>
  <dcterms:created xsi:type="dcterms:W3CDTF">2019-01-15T14:46:35Z</dcterms:created>
  <dcterms:modified xsi:type="dcterms:W3CDTF">2021-01-16T22:15:59Z</dcterms:modified>
</cp:coreProperties>
</file>